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4"/>
  </p:notesMasterIdLst>
  <p:sldIdLst>
    <p:sldId id="266" r:id="rId5"/>
    <p:sldId id="257" r:id="rId6"/>
    <p:sldId id="267" r:id="rId7"/>
    <p:sldId id="268" r:id="rId8"/>
    <p:sldId id="271" r:id="rId9"/>
    <p:sldId id="272" r:id="rId10"/>
    <p:sldId id="280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1" r:id="rId19"/>
    <p:sldId id="282" r:id="rId20"/>
    <p:sldId id="283" r:id="rId21"/>
    <p:sldId id="284" r:id="rId22"/>
    <p:sldId id="285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82" d="100"/>
          <a:sy n="82" d="100"/>
        </p:scale>
        <p:origin x="-84" y="-4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B6F77-31B3-44A6-9538-7D3B84B14A3E}" type="datetimeFigureOut">
              <a:rPr lang="en-US" smtClean="0"/>
              <a:t>3/1/2020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BEC92D-C8E2-4A8F-BF2D-75109D6301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819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24132-C908-474C-84C6-F33F0E9C2824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A0D6BE-6A5B-4B1A-AB35-D5FFCCF5138B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8BD5B-87CC-4318-9824-F4CA83CB0BAF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2AA5E-62DB-4209-84D2-A3A9C66875BD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8EF27-61CD-4273-9CC6-8B5AB469D6E9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14D88-E4A3-4915-A946-C7B143E0147E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41193-F002-4F22-ACB4-105512D85B33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B57F-0B3C-4FE7-8F56-8C4115027F2E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8098D-3BCA-4496-B67F-08ABED3A79F9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F4F9A14-79CD-4DBB-8A95-93FAB90953CE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CCA62-85F4-4E91-8034-B3A4AEB2ACA5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7739FE2-C7BB-439D-8EFA-EB059A6AF0B6}" type="datetime1">
              <a:rPr lang="en-US" smtClean="0"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lur">
            <a:extLst>
              <a:ext uri="{FF2B5EF4-FFF2-40B4-BE49-F238E27FC236}">
                <a16:creationId xmlns="" xmlns:a16="http://schemas.microsoft.com/office/drawing/2014/main" id="{ECC95573-2971-40CA-8931-174ACDF3E94F}"/>
              </a:ext>
              <a:ext uri="{C183D7F6-B498-43B3-948B-1728B52AA6E4}">
                <adec:decorative xmlns=""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378"/>
          <a:stretch/>
        </p:blipFill>
        <p:spPr>
          <a:xfrm>
            <a:off x="-32" y="10"/>
            <a:ext cx="12192031" cy="491506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B76D919A-FC3E-4B4E-BAF0-ED6CFB8DC4A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197" y="5120640"/>
            <a:ext cx="10058400" cy="82296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DF Coaching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5212" y="5943600"/>
            <a:ext cx="10058400" cy="543513"/>
          </a:xfrm>
        </p:spPr>
        <p:txBody>
          <a:bodyPr>
            <a:normAutofit/>
          </a:bodyPr>
          <a:lstStyle/>
          <a:p>
            <a:r>
              <a:rPr lang="en-US" sz="1500" dirty="0">
                <a:solidFill>
                  <a:srgbClr val="FFFFFF"/>
                </a:solidFill>
              </a:rPr>
              <a:t>A web application for coaching and scorecard process automation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F66ACBD-1C82-4782-AA7C-05504DD7DE7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9441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Admin Control Panel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Upload Manual Data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166" y="1740287"/>
            <a:ext cx="7365059" cy="337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14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Admin Control Panel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Update Scorecard Items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166" y="1298909"/>
            <a:ext cx="7365059" cy="426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860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Dashboard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My Scorecard Status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Displays the current scorecard summary of the agent based on the actual data</a:t>
            </a:r>
            <a:endParaRPr lang="en-US" sz="1600" dirty="0" smtClean="0">
              <a:solidFill>
                <a:srgbClr val="FFFFFF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(Available only for agents)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37" y="1387797"/>
            <a:ext cx="6782268" cy="408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57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Dashboard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200" dirty="0" smtClean="0">
                <a:solidFill>
                  <a:srgbClr val="FFFFFF"/>
                </a:solidFill>
              </a:rPr>
              <a:t>Productivity Improvement</a:t>
            </a: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Lets you simulate your productivity score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Agents can adjust the fields Current Points, Days Worked and Target Per Day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(Available only for agents)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7537" y="1711267"/>
            <a:ext cx="6782268" cy="343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78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Dashboard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User Sessions</a:t>
            </a: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Lets the user access their pending sessions and view </a:t>
            </a:r>
            <a:r>
              <a:rPr lang="en-US" dirty="0" smtClean="0">
                <a:solidFill>
                  <a:srgbClr val="FFFFFF"/>
                </a:solidFill>
              </a:rPr>
              <a:t>its </a:t>
            </a:r>
            <a:r>
              <a:rPr lang="en-US" dirty="0" smtClean="0">
                <a:solidFill>
                  <a:srgbClr val="FFFFFF"/>
                </a:solidFill>
              </a:rPr>
              <a:t>details and current status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(Available to all roles with different component titles)</a:t>
            </a:r>
          </a:p>
          <a:p>
            <a:pPr marL="0" indent="0">
              <a:buClr>
                <a:schemeClr val="bg1"/>
              </a:buClr>
              <a:buNone/>
            </a:pPr>
            <a:endParaRPr lang="en-US" sz="1600" b="1" dirty="0" smtClean="0">
              <a:solidFill>
                <a:srgbClr val="FFFFFF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r>
              <a:rPr lang="en-US" sz="1800" b="1" dirty="0" smtClean="0">
                <a:solidFill>
                  <a:srgbClr val="FFFFFF"/>
                </a:solidFill>
              </a:rPr>
              <a:t>Titles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Agent: </a:t>
            </a:r>
            <a:r>
              <a:rPr lang="en-US" sz="1600" dirty="0" smtClean="0">
                <a:solidFill>
                  <a:srgbClr val="FFFFFF"/>
                </a:solidFill>
              </a:rPr>
              <a:t>Pending Session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Supervisor: </a:t>
            </a:r>
            <a:r>
              <a:rPr lang="en-US" sz="1600" dirty="0" smtClean="0">
                <a:solidFill>
                  <a:srgbClr val="FFFFFF"/>
                </a:solidFill>
              </a:rPr>
              <a:t>My Summary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OM &amp; OH: </a:t>
            </a:r>
            <a:r>
              <a:rPr lang="en-US" sz="1600" dirty="0" smtClean="0">
                <a:solidFill>
                  <a:srgbClr val="FFFFFF"/>
                </a:solidFill>
              </a:rPr>
              <a:t>Supervisors Summary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882" y="2361235"/>
            <a:ext cx="7560495" cy="193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909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Dashboard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Counter Cards</a:t>
            </a: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Lets the user </a:t>
            </a:r>
            <a:r>
              <a:rPr lang="en-US" dirty="0" smtClean="0">
                <a:solidFill>
                  <a:srgbClr val="FFFFFF"/>
                </a:solidFill>
              </a:rPr>
              <a:t>see the current count of completed sessions, pending sessions and excepted agents this week</a:t>
            </a:r>
            <a:endParaRPr lang="en-US" dirty="0" smtClean="0">
              <a:solidFill>
                <a:srgbClr val="FFFFFF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(Available </a:t>
            </a:r>
            <a:r>
              <a:rPr lang="en-US" sz="1600" dirty="0" smtClean="0">
                <a:solidFill>
                  <a:srgbClr val="FFFFFF"/>
                </a:solidFill>
              </a:rPr>
              <a:t>only to leaders)</a:t>
            </a:r>
            <a:endParaRPr lang="en-US" sz="1600" dirty="0" smtClean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0882" y="2673813"/>
            <a:ext cx="7560495" cy="131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345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Dashboard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Team Sessions</a:t>
            </a: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Lets the user access </a:t>
            </a:r>
            <a:r>
              <a:rPr lang="en-US" dirty="0" smtClean="0">
                <a:solidFill>
                  <a:srgbClr val="FFFFFF"/>
                </a:solidFill>
              </a:rPr>
              <a:t>team-level</a:t>
            </a:r>
            <a:r>
              <a:rPr lang="en-US" dirty="0" smtClean="0">
                <a:solidFill>
                  <a:srgbClr val="FFFFFF"/>
                </a:solidFill>
              </a:rPr>
              <a:t> pending </a:t>
            </a:r>
            <a:r>
              <a:rPr lang="en-US" dirty="0" smtClean="0">
                <a:solidFill>
                  <a:srgbClr val="FFFFFF"/>
                </a:solidFill>
              </a:rPr>
              <a:t>sessions and view </a:t>
            </a:r>
            <a:r>
              <a:rPr lang="en-US" dirty="0" smtClean="0">
                <a:solidFill>
                  <a:srgbClr val="FFFFFF"/>
                </a:solidFill>
              </a:rPr>
              <a:t>its </a:t>
            </a:r>
            <a:r>
              <a:rPr lang="en-US" dirty="0" smtClean="0">
                <a:solidFill>
                  <a:srgbClr val="FFFFFF"/>
                </a:solidFill>
              </a:rPr>
              <a:t>details and current status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(Available </a:t>
            </a:r>
            <a:r>
              <a:rPr lang="en-US" sz="1600" dirty="0" smtClean="0">
                <a:solidFill>
                  <a:srgbClr val="FFFFFF"/>
                </a:solidFill>
              </a:rPr>
              <a:t>only to leaders with </a:t>
            </a:r>
            <a:r>
              <a:rPr lang="en-US" sz="1600" dirty="0" smtClean="0">
                <a:solidFill>
                  <a:srgbClr val="FFFFFF"/>
                </a:solidFill>
              </a:rPr>
              <a:t>different component titles)</a:t>
            </a:r>
          </a:p>
          <a:p>
            <a:pPr marL="0" indent="0">
              <a:buClr>
                <a:schemeClr val="bg1"/>
              </a:buClr>
              <a:buNone/>
            </a:pPr>
            <a:endParaRPr lang="en-US" sz="1600" b="1" dirty="0" smtClean="0">
              <a:solidFill>
                <a:srgbClr val="FFFFFF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r>
              <a:rPr lang="en-US" sz="1800" b="1" dirty="0" smtClean="0">
                <a:solidFill>
                  <a:srgbClr val="FFFFFF"/>
                </a:solidFill>
              </a:rPr>
              <a:t>Titles</a:t>
            </a:r>
          </a:p>
          <a:p>
            <a:pPr marL="0" indent="0">
              <a:buClr>
                <a:schemeClr val="bg1"/>
              </a:buClr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Supervisor</a:t>
            </a:r>
            <a:r>
              <a:rPr lang="en-US" sz="1600" b="1" dirty="0" smtClean="0">
                <a:solidFill>
                  <a:srgbClr val="FFFFFF"/>
                </a:solidFill>
              </a:rPr>
              <a:t>: </a:t>
            </a:r>
            <a:r>
              <a:rPr lang="en-US" sz="1600" dirty="0" smtClean="0">
                <a:solidFill>
                  <a:srgbClr val="FFFFFF"/>
                </a:solidFill>
              </a:rPr>
              <a:t>Team Summary</a:t>
            </a:r>
            <a:endParaRPr lang="en-US" sz="1600" dirty="0" smtClean="0">
              <a:solidFill>
                <a:srgbClr val="FFFFFF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r>
              <a:rPr lang="en-US" sz="1600" b="1" dirty="0" smtClean="0">
                <a:solidFill>
                  <a:srgbClr val="FFFFFF"/>
                </a:solidFill>
              </a:rPr>
              <a:t>OM &amp; OH: </a:t>
            </a:r>
            <a:r>
              <a:rPr lang="en-US" sz="1600" dirty="0" smtClean="0">
                <a:solidFill>
                  <a:srgbClr val="FFFFFF"/>
                </a:solidFill>
              </a:rPr>
              <a:t>Teams Summary</a:t>
            </a:r>
            <a:endParaRPr lang="en-US" sz="1600" dirty="0" smtClean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378" y="1747777"/>
            <a:ext cx="7456395" cy="3206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414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Dashboard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Exceptions</a:t>
            </a: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Lets the user </a:t>
            </a:r>
            <a:r>
              <a:rPr lang="en-US" dirty="0" smtClean="0">
                <a:solidFill>
                  <a:srgbClr val="FFFFFF"/>
                </a:solidFill>
              </a:rPr>
              <a:t>view the agents who are excepted and their reason</a:t>
            </a:r>
            <a:endParaRPr lang="en-US" dirty="0" smtClean="0">
              <a:solidFill>
                <a:srgbClr val="FFFFFF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(Available </a:t>
            </a:r>
            <a:r>
              <a:rPr lang="en-US" sz="1600" dirty="0" smtClean="0">
                <a:solidFill>
                  <a:srgbClr val="FFFFFF"/>
                </a:solidFill>
              </a:rPr>
              <a:t>only to leaders, only supervisors can except their agents)</a:t>
            </a:r>
            <a:endParaRPr lang="en-US" sz="1600" dirty="0" smtClean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4422" y="2588865"/>
            <a:ext cx="7514308" cy="152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35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Dashboard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Overall Top Resource</a:t>
            </a: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Lets the user </a:t>
            </a:r>
            <a:r>
              <a:rPr lang="en-US" dirty="0" smtClean="0">
                <a:solidFill>
                  <a:srgbClr val="FFFFFF"/>
                </a:solidFill>
              </a:rPr>
              <a:t>view the current overall top agent on his/her team</a:t>
            </a:r>
            <a:endParaRPr lang="en-US" dirty="0" smtClean="0">
              <a:solidFill>
                <a:srgbClr val="FFFFFF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(Available </a:t>
            </a:r>
            <a:r>
              <a:rPr lang="en-US" sz="1600" dirty="0" smtClean="0">
                <a:solidFill>
                  <a:srgbClr val="FFFFFF"/>
                </a:solidFill>
              </a:rPr>
              <a:t>only to supervisors)</a:t>
            </a:r>
            <a:endParaRPr lang="en-US" sz="1600" dirty="0" smtClean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286" y="1576250"/>
            <a:ext cx="6238756" cy="362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439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Dashboard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Top 3 Resource</a:t>
            </a: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Lets the user </a:t>
            </a:r>
            <a:r>
              <a:rPr lang="en-US" dirty="0" smtClean="0">
                <a:solidFill>
                  <a:srgbClr val="FFFFFF"/>
                </a:solidFill>
              </a:rPr>
              <a:t>view the current top three agent ranking on his/her team</a:t>
            </a:r>
            <a:endParaRPr lang="en-US" dirty="0" smtClean="0">
              <a:solidFill>
                <a:srgbClr val="FFFFFF"/>
              </a:solidFill>
            </a:endParaRPr>
          </a:p>
          <a:p>
            <a:pPr marL="0" indent="0">
              <a:buClr>
                <a:schemeClr val="bg1"/>
              </a:buClr>
              <a:buNone/>
            </a:pPr>
            <a:r>
              <a:rPr lang="en-US" sz="1600" dirty="0" smtClean="0">
                <a:solidFill>
                  <a:srgbClr val="FFFFFF"/>
                </a:solidFill>
              </a:rPr>
              <a:t>(Available </a:t>
            </a:r>
            <a:r>
              <a:rPr lang="en-US" sz="1600" dirty="0" smtClean="0">
                <a:solidFill>
                  <a:srgbClr val="FFFFFF"/>
                </a:solidFill>
              </a:rPr>
              <a:t>only to supervisors)</a:t>
            </a:r>
            <a:endParaRPr lang="en-US" sz="1600" dirty="0" smtClean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286" y="1586772"/>
            <a:ext cx="6238756" cy="360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</a:rPr>
              <a:t>Overview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</a:rPr>
              <a:t>Scope &amp; Limitation</a:t>
            </a:r>
          </a:p>
          <a:p>
            <a:pPr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Components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Login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</a:rPr>
              <a:t>Admin Control Panel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Dashboards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</a:rPr>
              <a:t>Sessions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rgbClr val="FFFFFF"/>
                </a:solidFill>
              </a:rPr>
              <a:t>Printing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History</a:t>
            </a:r>
          </a:p>
          <a:p>
            <a:pPr lvl="1">
              <a:buClr>
                <a:schemeClr val="bg1"/>
              </a:buCl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FF"/>
                </a:solidFill>
              </a:rPr>
              <a:t>Feedback </a:t>
            </a:r>
            <a:r>
              <a:rPr lang="en-US" dirty="0">
                <a:solidFill>
                  <a:srgbClr val="FFFFFF"/>
                </a:solidFill>
              </a:rPr>
              <a:t>form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 descr="A picture containing blur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40" r="6711" b="-2"/>
          <a:stretch/>
        </p:blipFill>
        <p:spPr>
          <a:xfrm>
            <a:off x="4104078" y="-1"/>
            <a:ext cx="8082237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19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="" xmlns:a16="http://schemas.microsoft.com/office/drawing/2014/main" id="{3558DB37-9FEE-48A2-8578-ED040157394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5F7FCCA6-00E2-4F74-A105-0D769872F24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EFF94E8-DDAD-4797-AEC3-B5A3916F3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252936"/>
            <a:ext cx="10058400" cy="1321484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7F3619B-0B1B-48BF-84B3-1F20ACF26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086678"/>
            <a:ext cx="10027920" cy="3471467"/>
          </a:xfrm>
        </p:spPr>
        <p:txBody>
          <a:bodyPr>
            <a:normAutofit/>
          </a:bodyPr>
          <a:lstStyle/>
          <a:p>
            <a:pPr>
              <a:lnSpc>
                <a:spcPts val="48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800" dirty="0"/>
              <a:t>This web application mainly focused on automating the existing process of coaching in the Digital Fulfillment department, making it a paperless process. The web application can also help leaders to organize their team and also help agents to monitor their status based on the available data.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5E1ED12F-9F06-4B37-87B7-F98F52937F8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5943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B9E1953-F902-4904-B454-D467C8C13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1001077"/>
            <a:ext cx="4937760" cy="736282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3F2BFAAF-62ED-49A9-9D75-44CD8FC93B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015159"/>
            <a:ext cx="4937760" cy="401525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Accurately display scorecard item and its actual score depending on the agent’s role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Add/modify existing scorecard item details for every roles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Display team data of leaders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Display the current score standing of agents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Manage the sessions per week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DEE059AD-2148-425A-B6C0-2DBDA95460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7920" y="1001077"/>
            <a:ext cx="4937760" cy="736282"/>
          </a:xfrm>
        </p:spPr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01DB79C0-B521-48D9-851A-6836FE5146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7920" y="2015159"/>
            <a:ext cx="4937760" cy="401525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Highly dependent on Excel file when displaying score data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Excel file must be reformat as (*.xlsx) file and convert all formulas to values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Excel file containing score data must be updated daily to reflect the data displayed for the users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Cannot dynamically add another type of session (Scorecard, Coaching, Triad, etc..)</a:t>
            </a:r>
          </a:p>
        </p:txBody>
      </p:sp>
    </p:spTree>
    <p:extLst>
      <p:ext uri="{BB962C8B-B14F-4D97-AF65-F5344CB8AC3E}">
        <p14:creationId xmlns:p14="http://schemas.microsoft.com/office/powerpoint/2010/main" val="271553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FFFFFF"/>
                </a:solidFill>
              </a:rPr>
              <a:t>Components</a:t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200" dirty="0" smtClean="0">
                <a:solidFill>
                  <a:srgbClr val="FFFFFF"/>
                </a:solidFill>
              </a:rPr>
              <a:t>Login</a:t>
            </a:r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2080" y="1142677"/>
            <a:ext cx="7569843" cy="457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37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FFFFFF"/>
                </a:solidFill>
              </a:rPr>
              <a:t>Components</a:t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Admin Control Panel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Add </a:t>
            </a:r>
            <a:r>
              <a:rPr lang="en-US" sz="2700" dirty="0" smtClean="0">
                <a:solidFill>
                  <a:srgbClr val="FFFFFF"/>
                </a:solidFill>
              </a:rPr>
              <a:t>Credential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298" y="1464992"/>
            <a:ext cx="7447456" cy="392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1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FFFFFF"/>
                </a:solidFill>
              </a:rPr>
              <a:t>Components</a:t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Admin Control Panel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Update</a:t>
            </a:r>
            <a:r>
              <a:rPr lang="en-US" sz="2700" dirty="0" smtClean="0">
                <a:solidFill>
                  <a:srgbClr val="FFFFFF"/>
                </a:solidFill>
              </a:rPr>
              <a:t> </a:t>
            </a:r>
            <a:r>
              <a:rPr lang="en-US" sz="2700" dirty="0" smtClean="0">
                <a:solidFill>
                  <a:srgbClr val="FFFFFF"/>
                </a:solidFill>
              </a:rPr>
              <a:t>Credential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166" y="1160362"/>
            <a:ext cx="7365059" cy="453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8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Admin Control Panel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Delete Credential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166" y="2371290"/>
            <a:ext cx="7365059" cy="211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51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990D0034-F768-41E7-85D4-F38C4DE857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="" xmlns:a16="http://schemas.microsoft.com/office/drawing/2014/main" id="{C4F7E42D-8B5A-4FC8-81CD-9E60171F7F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939E06-B884-48E2-A024-042AA6CB0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085462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Components</a:t>
            </a:r>
            <a:r>
              <a:rPr lang="en-US" sz="3600" dirty="0" smtClean="0">
                <a:solidFill>
                  <a:srgbClr val="FFFFFF"/>
                </a:solidFill>
              </a:rPr>
              <a:t/>
            </a:r>
            <a:br>
              <a:rPr lang="en-US" sz="3600" dirty="0" smtClean="0">
                <a:solidFill>
                  <a:srgbClr val="FFFFFF"/>
                </a:solidFill>
              </a:rPr>
            </a:br>
            <a:r>
              <a:rPr lang="en-US" sz="3100" dirty="0" smtClean="0">
                <a:solidFill>
                  <a:srgbClr val="FFFFFF"/>
                </a:solidFill>
              </a:rPr>
              <a:t>Admin Control Panel</a:t>
            </a:r>
            <a:br>
              <a:rPr lang="en-US" sz="3100" dirty="0" smtClean="0">
                <a:solidFill>
                  <a:srgbClr val="FFFFFF"/>
                </a:solidFill>
              </a:rPr>
            </a:br>
            <a:r>
              <a:rPr lang="en-US" sz="2700" dirty="0" smtClean="0">
                <a:solidFill>
                  <a:srgbClr val="FFFFFF"/>
                </a:solidFill>
              </a:rPr>
              <a:t>Upload Data</a:t>
            </a:r>
            <a:endParaRPr lang="en-US" sz="27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36F62CB-80AB-43BE-9246-62343B8169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1879134"/>
            <a:ext cx="3084844" cy="4462030"/>
          </a:xfrm>
        </p:spPr>
        <p:txBody>
          <a:bodyPr>
            <a:normAutofit/>
          </a:bodyPr>
          <a:lstStyle/>
          <a:p>
            <a:pPr marL="0" indent="0">
              <a:buClr>
                <a:schemeClr val="bg1"/>
              </a:buClr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8C04651D-B9F4-4935-A02D-364153FBDF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1D0BB9D-60FE-41CF-87D6-6A4361394E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166" y="1504122"/>
            <a:ext cx="7365059" cy="384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226911E-AE6C-4963-864C-FEDEB2DC77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451C01-71EB-4236-9458-377C31D5C0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5550B3-F1C0-4D73-82FC-DDABEC8F0952}">
  <ds:schemaRefs>
    <ds:schemaRef ds:uri="http://purl.org/dc/dcmitype/"/>
    <ds:schemaRef ds:uri="71af3243-3dd4-4a8d-8c0d-dd76da1f02a5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</Words>
  <Application>Microsoft Office PowerPoint</Application>
  <PresentationFormat>Custom</PresentationFormat>
  <Paragraphs>67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Retrospect</vt:lpstr>
      <vt:lpstr>DF Coaching</vt:lpstr>
      <vt:lpstr>Table of Contents</vt:lpstr>
      <vt:lpstr>Overview</vt:lpstr>
      <vt:lpstr>PowerPoint Presentation</vt:lpstr>
      <vt:lpstr>Components Login</vt:lpstr>
      <vt:lpstr>Components Admin Control Panel Add Credential</vt:lpstr>
      <vt:lpstr>Components Admin Control Panel Update Credential</vt:lpstr>
      <vt:lpstr>Components Admin Control Panel Delete Credential</vt:lpstr>
      <vt:lpstr>Components Admin Control Panel Upload Data</vt:lpstr>
      <vt:lpstr>Components Admin Control Panel Upload Manual Data</vt:lpstr>
      <vt:lpstr>Components Admin Control Panel Update Scorecard Items</vt:lpstr>
      <vt:lpstr>Components Dashboard My Scorecard Status</vt:lpstr>
      <vt:lpstr>Components Dashboard Productivity Improvement</vt:lpstr>
      <vt:lpstr>Components Dashboard User Sessions</vt:lpstr>
      <vt:lpstr>Components Dashboard Counter Cards</vt:lpstr>
      <vt:lpstr>Components Dashboard Team Sessions</vt:lpstr>
      <vt:lpstr>Components Dashboard Exceptions</vt:lpstr>
      <vt:lpstr>Components Dashboard Overall Top Resource</vt:lpstr>
      <vt:lpstr>Components Dashboard Top 3 Resource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2020-02-28T16:34:20Z</dcterms:created>
  <dcterms:modified xsi:type="dcterms:W3CDTF">2020-03-01T12:44:42Z</dcterms:modified>
</cp:coreProperties>
</file>